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4" r:id="rId3"/>
    <p:sldId id="260" r:id="rId4"/>
    <p:sldId id="258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614"/>
  </p:normalViewPr>
  <p:slideViewPr>
    <p:cSldViewPr snapToGrid="0">
      <p:cViewPr varScale="1">
        <p:scale>
          <a:sx n="65" d="100"/>
          <a:sy n="65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F3662-C0A4-4AE2-96D6-293BFC83A751}" type="datetimeFigureOut">
              <a:rPr lang="en-IN" smtClean="0"/>
              <a:t>13-11-2024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FF29-8643-4FC5-A2E4-4CBB76E1872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1471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F29-8643-4FC5-A2E4-4CBB76E1872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267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F29-8643-4FC5-A2E4-4CBB76E1872C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862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F29-8643-4FC5-A2E4-4CBB76E1872C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15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 Slides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F29-8643-4FC5-A2E4-4CBB76E1872C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66940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F29-8643-4FC5-A2E4-4CBB76E1872C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368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F29-8643-4FC5-A2E4-4CBB76E1872C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1208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Slide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4FF29-8643-4FC5-A2E4-4CBB76E1872C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51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C96EB-63A0-773C-2B19-80E3A087E7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C7A34-A7BD-0B6D-946D-B063A0FE0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992AF-ABAC-09E7-F46B-345CD937E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D10DE-BD82-0775-6A3E-797397DA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FC98F8-7347-BDEE-BF0E-9A53DC3C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0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D1788-0826-FA8A-2C0F-80F2C71EB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B094C-0F86-D94F-F422-26DDF56815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890E3-3FE0-6622-D1AB-D4E7BEAF6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228EA-ECCB-50DB-22E7-8C44D6D2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D443D-37F3-B543-4EA8-D96E5551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324D7F-C67E-B059-50EF-1A81A72DF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8213A-109B-E39E-4A82-20C744CA7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60BC63-495C-C57C-64AD-BC6CE0391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C80F1-85B7-6944-01C0-902D5AF59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635FF-0AA9-46C1-69A6-55E764CA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5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AF5B7-FAA3-1803-7865-77DDE02E4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A07CF-3658-FEB2-D966-F965FDEC6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A134F8-4568-B16C-6FE5-256D4F568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C38D6-9DFF-60DF-84D4-6BE274EC5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140F2-821E-B828-CB76-33F8DABAD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17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43ACE-44E7-8803-4DCB-2ED30F56C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73AD0-C1C6-A2CD-6CAA-821EA48B4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98EEF-1B4F-0014-714D-DBAAA7216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12604-E12E-CC71-3B23-2CBE646B5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66EF5-FA26-FA4F-D698-638223EF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1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FBFE-02E3-29E0-A29B-A5AC51E40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DA01E-0948-9BC2-69E6-F0A709B62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E6F979-0B75-8ABD-A804-69FE29DC94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23743E-6822-AEB5-590F-0473FE112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42C3A7-CA14-BCF6-E4EA-AF88F93B3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04210-8FB1-4CA8-78B2-052E4505A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5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D82F9-7ED1-B977-76F7-7FBFA6663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3B368A-6152-9A78-F143-750A17628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D905B4-BA87-7F6F-DE36-612264061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7BC91B2-FE03-9498-6A9A-18714F8A6E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F3B8B-3F89-2E99-2CD4-732FEC3F60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D5F88-B022-E868-0C9C-32B904CFB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A6B1F7-9CA6-4F26-CC5B-EF8E3A9D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63CF45-725F-8DA9-0907-F7A661E3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74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74E6-64B3-83E9-F140-BE7369FA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E675E-4AB5-C1DA-FADB-6BC9E599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200ACA-7C74-6C6E-809B-9E7B55B9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BE91A-7543-999C-5B1D-24DD38D07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0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8E06E-ECBF-A02A-32BE-47CB7E0AD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890281-046F-1CF9-25B5-2206AAC34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A272E-14C3-7E8E-A1F0-295BE662A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02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E2914-DBF5-8EF8-35AF-CCEE70ACB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CF650-B6CB-4A32-4656-6B65B0519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32FA67-C708-05B2-C005-A717EAFE89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4BF74A-D313-6383-9DA9-CFEA1CB1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5DE82-E3AF-FA23-6DE0-8FAE64EE4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28580-EC25-7435-5DBE-9EB72099A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93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24B09-2714-5482-BD07-B006F383A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5637B4-FE7B-D9EA-450D-EC107B888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F270F-1005-0785-742E-7C5137733D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90325-38A8-C657-DE41-E470D0B6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DDB48-30AB-5006-A934-A26CF063E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14AF89-2DF4-4908-13E6-E04EEBDFE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11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E36B59-60ED-AD47-8949-6273B4C23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BC208C-912E-9ECC-8707-B5101DDBA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E808B-F63D-3375-0615-30C9A9C57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ED07F-2C97-9D4E-B597-B10E321D1827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F2F3F-A419-1ACD-DA02-C07E506596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B90DD-73AF-93B5-D236-A55E1157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69313-7D59-F74D-AE4B-843A60D35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6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388A-895D-9BC1-1D54-67F9DA37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47553"/>
            <a:ext cx="9144000" cy="994728"/>
          </a:xfrm>
        </p:spPr>
        <p:txBody>
          <a:bodyPr/>
          <a:lstStyle/>
          <a:p>
            <a:r>
              <a:rPr lang="en-US" dirty="0"/>
              <a:t>Title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6BA50-E6FD-A56A-B1BD-3F148851ED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Presenting Author </a:t>
            </a:r>
          </a:p>
          <a:p>
            <a:r>
              <a:rPr lang="en-US" dirty="0"/>
              <a:t>Co-Authors </a:t>
            </a:r>
          </a:p>
        </p:txBody>
      </p:sp>
      <p:sp>
        <p:nvSpPr>
          <p:cNvPr id="4" name="TextBox 80">
            <a:extLst>
              <a:ext uri="{FF2B5EF4-FFF2-40B4-BE49-F238E27FC236}">
                <a16:creationId xmlns:a16="http://schemas.microsoft.com/office/drawing/2014/main" id="{DAE87B74-0952-86F8-5DA4-AD80239A5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7074" y="6346707"/>
            <a:ext cx="2217712" cy="24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291" tIns="36146" rIns="72291" bIns="36146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22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1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01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9100"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81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 b="0" dirty="0">
                <a:solidFill>
                  <a:srgbClr val="7030A0"/>
                </a:solidFill>
                <a:latin typeface="Monotype Corsiva" panose="03010101010201010101" pitchFamily="66" charset="0"/>
              </a:rPr>
              <a:t>The authors declare no conflict of interest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7C78C9-3938-CFD4-C1DF-2A5C9F5BFBF5}"/>
              </a:ext>
            </a:extLst>
          </p:cNvPr>
          <p:cNvSpPr/>
          <p:nvPr/>
        </p:nvSpPr>
        <p:spPr>
          <a:xfrm>
            <a:off x="5247528" y="59682"/>
            <a:ext cx="1696944" cy="98833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Your Logo</a:t>
            </a:r>
            <a:endParaRPr lang="en-IN" dirty="0"/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ADC8C3A-1D7D-0586-32B5-E658FBE0B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974"/>
            <a:ext cx="1445342" cy="144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AD6A43-748D-DBAB-66CD-9E5DF54E2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FE599F-08A3-DBE1-8D2D-686F7B67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3493" y="126060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0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DD18-0A4B-94B1-EA8A-1DD3DB66B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Introduction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B3BBB9E-3973-09E6-00C6-834A59866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-2974"/>
            <a:ext cx="1445342" cy="144534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30D08C-81C5-6CEF-9F78-C1B8497115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849BFC-8FFE-E178-D94D-E379FCA82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493" y="126060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1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F3F5B0-433D-442A-D9FB-C7A99392F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Aims and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FC0EE-C4B9-700A-A06B-9B7FD9579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D07349C-EC69-9F77-7EF4-C31D58899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74"/>
            <a:ext cx="1445342" cy="144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91C470-AFDB-B676-B52F-F3C69E56B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8FAF43-4FC7-2E69-149A-7CEE74007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493" y="126060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68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12E04-6BAA-BCAA-78F0-2357B2FB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5265" y="399415"/>
            <a:ext cx="4141470" cy="1325563"/>
          </a:xfrm>
        </p:spPr>
        <p:txBody>
          <a:bodyPr/>
          <a:lstStyle/>
          <a:p>
            <a:pPr algn="ctr"/>
            <a:r>
              <a:rPr lang="en-US" b="1" dirty="0"/>
              <a:t>Methods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80FC5-08D2-DEDA-B1B7-262C5464C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99D3707F-6853-101B-CD67-E0C957A04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74"/>
            <a:ext cx="1445342" cy="144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1EA811-11E9-1B80-ADF2-E7C6D064EC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6B8CC6-F581-3816-1E1A-BCED109DB3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493" y="126060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58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C4C0-4B06-044B-51BF-47B027066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Results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F3A5C-86E2-00FB-669F-554A0D1F1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4A2626E8-430D-C15F-0E32-93A6034EB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74"/>
            <a:ext cx="1445342" cy="144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45F2A2-1D57-4023-FD38-61A06E0185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6E1E0D-B1A9-C502-F858-6CAFBF139D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493" y="126060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50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CACFF-8EB3-FC3D-E283-F9F4819C7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1C0B0C-CC8D-C9FB-419F-1BD2BC5999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8972517-41DB-ECDA-8D7F-EF337870B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74"/>
            <a:ext cx="1445342" cy="144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F16F32-6D70-E2A8-1F77-8E082D819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65E590-E424-ECCF-F8B4-8FE73A36D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493" y="126060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83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CDEFE-F26B-4013-8148-7CB5FBE23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040A7-0577-7D46-680F-3AFFCA941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A89B037-39FE-76E3-FC33-E892EA261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74"/>
            <a:ext cx="1445342" cy="144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6C8257-56EE-2E67-4C3B-D2EEADA2E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4B1283-E765-BF94-FBAE-F6EDC7AAB7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493" y="126060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54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BA9D5-1FA5-AFD7-C56D-1A001077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B82CD-509D-0652-AEF1-D8A99859F0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B397209-60FA-B7B5-DA52-6FFFCCD67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974"/>
            <a:ext cx="1445342" cy="1445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796BAF-D898-0EE9-4EF9-1E25DF24C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7748" y="144427"/>
            <a:ext cx="1104252" cy="10986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F0EA8E-C4FF-1DE1-7A7D-85D0A31BE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3495" y="94876"/>
            <a:ext cx="1104253" cy="110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5843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43</Words>
  <Application>Microsoft Office PowerPoint</Application>
  <PresentationFormat>Widescreen</PresentationFormat>
  <Paragraphs>26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Monotype Corsiva</vt:lpstr>
      <vt:lpstr>Office Theme</vt:lpstr>
      <vt:lpstr>Title </vt:lpstr>
      <vt:lpstr>Introduction </vt:lpstr>
      <vt:lpstr>Aims and Objectives</vt:lpstr>
      <vt:lpstr>Methods </vt:lpstr>
      <vt:lpstr>Results </vt:lpstr>
      <vt:lpstr>Discussion</vt:lpstr>
      <vt:lpstr>Conclusions 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Ruchi Rathore</dc:creator>
  <cp:lastModifiedBy>Rashi</cp:lastModifiedBy>
  <cp:revision>5</cp:revision>
  <dcterms:created xsi:type="dcterms:W3CDTF">2023-11-15T07:24:39Z</dcterms:created>
  <dcterms:modified xsi:type="dcterms:W3CDTF">2024-11-13T10:14:04Z</dcterms:modified>
</cp:coreProperties>
</file>